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68"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8/11/2022</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208438440"/>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Not Even a Little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Bay: 5</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23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colt poppers</a:t>
                      </a:r>
                    </a:p>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Table</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left, 1 tux</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targets (8 + 1 NS)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80B08651-5A73-5686-4A8B-7E70791F68A2}"/>
              </a:ext>
            </a:extLst>
          </p:cNvPr>
          <p:cNvPicPr>
            <a:picLocks noChangeAspect="1"/>
          </p:cNvPicPr>
          <p:nvPr/>
        </p:nvPicPr>
        <p:blipFill>
          <a:blip r:embed="rId5"/>
          <a:stretch>
            <a:fillRect/>
          </a:stretch>
        </p:blipFill>
        <p:spPr>
          <a:xfrm>
            <a:off x="180476" y="3591279"/>
            <a:ext cx="7025776" cy="465741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3693319"/>
          </a:xfrm>
          <a:prstGeom prst="rect">
            <a:avLst/>
          </a:prstGeom>
          <a:noFill/>
        </p:spPr>
        <p:txBody>
          <a:bodyPr wrap="square" rtlCol="0">
            <a:spAutoFit/>
          </a:bodyPr>
          <a:lstStyle/>
          <a:p>
            <a:pPr algn="ctr"/>
            <a:r>
              <a:rPr lang="en-US" b="1" dirty="0"/>
              <a:t>Not Even a Little</a:t>
            </a:r>
          </a:p>
          <a:p>
            <a:pPr algn="ctr"/>
            <a:r>
              <a:rPr lang="en-US" b="1" dirty="0"/>
              <a:t>Written Stage Briefing</a:t>
            </a:r>
          </a:p>
          <a:p>
            <a:r>
              <a:rPr lang="en-US" dirty="0"/>
              <a:t>Scoring: Comstock</a:t>
            </a:r>
            <a:br>
              <a:rPr lang="en-US" dirty="0"/>
            </a:br>
            <a:r>
              <a:rPr lang="en-US" dirty="0"/>
              <a:t>Rounds: 23</a:t>
            </a:r>
          </a:p>
          <a:p>
            <a:r>
              <a:rPr lang="en-US" dirty="0"/>
              <a:t>Targets: 10 IPSC, 3 steel</a:t>
            </a:r>
          </a:p>
          <a:p>
            <a:endParaRPr lang="en-US" dirty="0"/>
          </a:p>
          <a:p>
            <a:r>
              <a:rPr lang="en-US" dirty="0"/>
              <a:t>Start position: heels touching rear fault line, wrists below belt. Firearm is on table, unpropped, trigger guard over left or right mark. All magazines to be used on stage on table on the opposite side from the gun.</a:t>
            </a:r>
          </a:p>
          <a:p>
            <a:endParaRPr lang="en-US" dirty="0"/>
          </a:p>
          <a:p>
            <a:r>
              <a:rPr lang="en-US" dirty="0"/>
              <a:t>Stage Procedure: on the audible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1489</TotalTime>
  <Words>134</Words>
  <Application>Microsoft Office PowerPoint</Application>
  <PresentationFormat>Custom</PresentationFormat>
  <Paragraphs>22</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219</cp:revision>
  <cp:lastPrinted>2016-01-15T21:54:08Z</cp:lastPrinted>
  <dcterms:created xsi:type="dcterms:W3CDTF">2002-08-21T12:11:08Z</dcterms:created>
  <dcterms:modified xsi:type="dcterms:W3CDTF">2022-08-12T01:43:33Z</dcterms:modified>
  <cp:category>Shooting</cp:category>
</cp:coreProperties>
</file>

<file path=docProps/thumbnail.jpeg>
</file>